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2" r:id="rId4"/>
    <p:sldId id="303" r:id="rId5"/>
    <p:sldId id="284" r:id="rId6"/>
    <p:sldId id="286" r:id="rId7"/>
    <p:sldId id="280" r:id="rId8"/>
    <p:sldId id="287" r:id="rId9"/>
    <p:sldId id="288" r:id="rId10"/>
    <p:sldId id="304" r:id="rId11"/>
    <p:sldId id="305" r:id="rId12"/>
    <p:sldId id="306" r:id="rId13"/>
    <p:sldId id="328" r:id="rId14"/>
    <p:sldId id="32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A5E3-DEBC-44A6-9DE1-A83902DB00F2}" type="datetimeFigureOut">
              <a:rPr lang="en-US" smtClean="0"/>
              <a:pPr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BF29-C5D5-4C3F-9F65-137B93BF8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2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" y="1072"/>
            <a:ext cx="9141136" cy="68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0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" y="1072"/>
            <a:ext cx="9141136" cy="68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" y="1072"/>
            <a:ext cx="9141136" cy="68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EA32126-E17C-BA83-4C4A-46285FFE0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Leaping Literacy Library LaurieStorEBook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14849"/>
            <a:ext cx="9144000" cy="2343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72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72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7C1E8D-A607-4DB7-8952-645D77425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1"/>
            <a:ext cx="9143998" cy="68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1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71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2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71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72"/>
            <a:ext cx="9143995" cy="6855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LaurieStory</dc:creator>
  <cp:lastModifiedBy>Laurie Story</cp:lastModifiedBy>
  <cp:revision>100</cp:revision>
  <dcterms:created xsi:type="dcterms:W3CDTF">2018-09-27T17:40:19Z</dcterms:created>
  <dcterms:modified xsi:type="dcterms:W3CDTF">2023-06-11T20:31:09Z</dcterms:modified>
</cp:coreProperties>
</file>